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0" r:id="rId7"/>
    <p:sldId id="278" r:id="rId8"/>
    <p:sldId id="261" r:id="rId9"/>
    <p:sldId id="265" r:id="rId10"/>
    <p:sldId id="266" r:id="rId11"/>
    <p:sldId id="267" r:id="rId12"/>
    <p:sldId id="269" r:id="rId13"/>
    <p:sldId id="281" r:id="rId14"/>
    <p:sldId id="280" r:id="rId15"/>
    <p:sldId id="271" r:id="rId16"/>
    <p:sldId id="279" r:id="rId17"/>
    <p:sldId id="262" r:id="rId18"/>
    <p:sldId id="263" r:id="rId19"/>
    <p:sldId id="264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16"/>
    <p:restoredTop sz="91667"/>
  </p:normalViewPr>
  <p:slideViewPr>
    <p:cSldViewPr snapToGrid="0" snapToObjects="1">
      <p:cViewPr varScale="1">
        <p:scale>
          <a:sx n="56" d="100"/>
          <a:sy n="56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F09E8-4001-C743-BEEC-8AF78983EFD3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9387-4A36-B24C-B96A-75824CEC6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0205A4-CF28-244F-886D-6AA1C2C77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EBBDE2-0CAE-864B-A33B-342A20323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920675-ED66-7544-BE20-8D311A3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FCF647-9579-234C-A1C7-740F018D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DDAD49-F540-A14B-80B0-A433292E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595889-D821-C140-A111-2D151C71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245BFD-3FA0-9341-878F-4DA42EF4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406C2B-9D40-8B41-86EE-D354ED8B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08B4E5-F4C6-654B-9F9C-77B6A332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008AA5-F5BC-2D45-81EB-7FE1CE1F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5332EC1-C872-7A48-9395-1CF2DEB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1134A76-EE87-2444-8E5A-B0337D968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A38596-9933-9042-B7C4-85DBBF7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14F117-DC19-A542-B78D-CE8DC5C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285B55-729F-5342-A4BE-11DD680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E7D51-72C0-0448-9D8B-D574BCA2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801491-877E-A74D-AC3F-E7A4B8FD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0DE929-4E51-4046-B50E-1AD7BA2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E2AC4C-A795-EE49-A651-1B6FC7D4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ACBFD0-8561-2E4A-A6EE-C06CAA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06E2D-79E6-0B4E-B607-B5497C89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A5DE78-B37C-8F43-8567-F536845B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B2F709-EE4F-BA42-AA59-5A7EC9B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7F85E6-42BE-EE4B-999B-54C96DF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FF3C1B-65F6-BB49-9A00-707179D6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5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C92681-2742-BF43-BEF3-2B2B13BE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1A0D8-955D-E24A-81DC-2D21A7D4E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ADEA0E9-4574-FD47-87C5-FA37B364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1080229-C983-5445-8ACC-D04BA228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C9C332-6C78-6547-A11C-E5C4D4AC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0CFD94-AD6D-6E4D-B0B7-AFB6D7D8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2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52A5D-77CF-E94C-8DC0-4C61249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DC9DE0-EE37-054D-8BA9-2BF9F31CE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4E82C7-0232-6D4F-B399-BCB42FEF6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72CD0EE-178F-924F-BD29-8666E1897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7AFBAE4-6637-B047-BC25-DE5D75F96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3DB36D5-5C55-D840-AD00-124EB85D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21E7D8-BCA2-A747-A546-F5E9B06B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7AC2357-BD12-924E-A5D2-FCD35D72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43E8-3A61-0148-AD29-749C5B39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10A89D1-CEFE-964F-88D0-AECE5E88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A54BAC-DBD4-C240-94D1-6421B0EA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E2DF5C-66A4-874F-BB0F-BEF25C2E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D51BE3-CAC4-9344-8D24-F66696C5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BDD7F4-808E-7442-B472-B77F782D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F37FB1-72D1-CA4B-862A-A55F9F7E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2D75B-AC0A-DA43-BC8E-C7A38FC6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01B711-5CD4-6247-B597-222652ED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BC6DF9-278D-5045-9F63-49C4E3CD4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992140-26D4-7F44-941D-B216FEF1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A8C833-37D5-8544-93CC-C848D774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4E5778-7CE3-A945-80DF-A7A4416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D70D8-3DD6-0943-AD97-8515B8C4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CB381D-3799-A046-8CB2-4F7BD3DEF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550148-6A44-2141-BFBC-2F2C5B4AA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67ED6E-BACD-2A4A-96D4-FD1ABE45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663043-0A35-0F4D-9E7E-3604D270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EBCFC8-C856-A940-B5A4-269F9477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561A831-62D3-D944-A758-0A357137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BF1707-3C6E-984D-9679-5CFB06F2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010F37-2981-F349-89EE-74EE29D4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150A-259D-2749-A31E-BB13D47B8E3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A0D4F7-E4CE-4F46-BF4E-8B8E27149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C7E910-8073-084B-9AAF-30A88072A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1A32E-5DD5-064F-87C6-5729BB41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Coexistence and Adaptations: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Juvenile Pink and Chum Salmon Feeding Behaviour in B.C.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4D65A8-8DCD-704E-9358-DA37CE4B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Vanessa Fladmark</a:t>
            </a:r>
          </a:p>
          <a:p>
            <a:r>
              <a:rPr lang="en-US" dirty="0"/>
              <a:t>MSc Thesis Project</a:t>
            </a:r>
          </a:p>
          <a:p>
            <a:r>
              <a:rPr lang="en-US" dirty="0"/>
              <a:t>PEL Meeting</a:t>
            </a:r>
          </a:p>
          <a:p>
            <a:r>
              <a:rPr lang="en-US" dirty="0"/>
              <a:t>March 16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28828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Prey selectivity (need to update these graphs – simplify the groups!)</a:t>
            </a:r>
          </a:p>
        </p:txBody>
      </p:sp>
    </p:spTree>
    <p:extLst>
      <p:ext uri="{BB962C8B-B14F-4D97-AF65-F5344CB8AC3E}">
        <p14:creationId xmlns:p14="http://schemas.microsoft.com/office/powerpoint/2010/main" val="7335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Foraging habitats (look at prey composition for this? Other things??)</a:t>
            </a:r>
          </a:p>
        </p:txBody>
      </p:sp>
    </p:spTree>
    <p:extLst>
      <p:ext uri="{BB962C8B-B14F-4D97-AF65-F5344CB8AC3E}">
        <p14:creationId xmlns:p14="http://schemas.microsoft.com/office/powerpoint/2010/main" val="212069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114" y="1565490"/>
            <a:ext cx="6203565" cy="5292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EFFDFC-10BC-1147-BAF5-D19DEEB1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262" y="2188636"/>
            <a:ext cx="1237852" cy="941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0F02969-30A9-7442-AE07-417179B3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96" y="4453106"/>
            <a:ext cx="1063939" cy="10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F29D367-1D63-654D-A0F1-F82C56123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51" b="15641"/>
          <a:stretch/>
        </p:blipFill>
        <p:spPr>
          <a:xfrm>
            <a:off x="2076730" y="1546892"/>
            <a:ext cx="8038539" cy="49588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xmlns="" id="{4FC63188-D4AE-E84E-8B64-2C7046A358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03" b="13589"/>
          <a:stretch/>
        </p:blipFill>
        <p:spPr>
          <a:xfrm>
            <a:off x="2076729" y="1330757"/>
            <a:ext cx="8038539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2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29E77A-6DD3-BD43-8484-797C1BED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03" y="21475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605EB2-93D7-6E4F-8513-C7F734DE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24970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97D3CD-D2F7-4441-BD2E-3644D83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35756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E2504A-0A33-2447-885B-824013E4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4" y="21475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47394F7-A584-8A4B-930A-36042543A1AB}"/>
              </a:ext>
            </a:extLst>
          </p:cNvPr>
          <p:cNvSpPr txBox="1">
            <a:spLocks/>
          </p:cNvSpPr>
          <p:nvPr/>
        </p:nvSpPr>
        <p:spPr>
          <a:xfrm>
            <a:off x="838200" y="5014388"/>
            <a:ext cx="10515600" cy="161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/>
              <a:t>High foraging: similar diets		Low foraging: different niches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  <a:p>
            <a:r>
              <a:rPr lang="en-US" dirty="0"/>
              <a:t>Migration route challenges</a:t>
            </a:r>
          </a:p>
          <a:p>
            <a:r>
              <a:rPr lang="en-US" dirty="0"/>
              <a:t>Adaptations through prey switching</a:t>
            </a:r>
          </a:p>
          <a:p>
            <a:r>
              <a:rPr lang="en-US" dirty="0"/>
              <a:t>Salmon species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5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Coexisting species</a:t>
            </a:r>
          </a:p>
          <a:p>
            <a:endParaRPr lang="en-US" dirty="0"/>
          </a:p>
          <a:p>
            <a:r>
              <a:rPr lang="en-US" dirty="0"/>
              <a:t>Prey partitioning</a:t>
            </a:r>
          </a:p>
          <a:p>
            <a:endParaRPr lang="en-US" dirty="0"/>
          </a:p>
          <a:p>
            <a:r>
              <a:rPr lang="en-US" dirty="0"/>
              <a:t>Foraging niches</a:t>
            </a:r>
          </a:p>
          <a:p>
            <a:endParaRPr lang="en-US" dirty="0"/>
          </a:p>
          <a:p>
            <a:r>
              <a:rPr lang="en-US" dirty="0"/>
              <a:t>Salmon migration</a:t>
            </a:r>
          </a:p>
          <a:p>
            <a:endParaRPr lang="en-US" dirty="0"/>
          </a:p>
          <a:p>
            <a:r>
              <a:rPr lang="en-US" dirty="0"/>
              <a:t>Pink vs. chum salmon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E2CF64-C05E-7849-86E5-89E1726E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90" y="1825625"/>
            <a:ext cx="6182110" cy="3587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0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2 – Coexistence over time (Tempo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Methods (sampling map and dates; other methods already cove</a:t>
            </a:r>
          </a:p>
          <a:p>
            <a:pPr marL="0" indent="0">
              <a:buNone/>
            </a:pPr>
            <a:r>
              <a:rPr lang="en-US" dirty="0"/>
              <a:t> red.)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E79FE6-74D3-084D-9B29-92B8BCA9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2" y="0"/>
            <a:ext cx="960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88F643E-BF7A-0D4C-9C1D-F4F1095756F3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35FC759-D651-CE42-8CCB-740CEC9D179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Temporal: May-July 2015 and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C70206-6DE3-B94C-A582-C677892A0B14}"/>
              </a:ext>
            </a:extLst>
          </p:cNvPr>
          <p:cNvSpPr txBox="1"/>
          <p:nvPr/>
        </p:nvSpPr>
        <p:spPr>
          <a:xfrm>
            <a:off x="504264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109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E9FF74-B2DD-CF4D-8456-DE1BF020BDDE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87</a:t>
            </a:r>
          </a:p>
        </p:txBody>
      </p:sp>
    </p:spTree>
    <p:extLst>
      <p:ext uri="{BB962C8B-B14F-4D97-AF65-F5344CB8AC3E}">
        <p14:creationId xmlns:p14="http://schemas.microsoft.com/office/powerpoint/2010/main" val="138503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and prey seasonality (TBD)</a:t>
            </a:r>
          </a:p>
          <a:p>
            <a:r>
              <a:rPr lang="en-US" dirty="0"/>
              <a:t>Prey selectivity shifts (TBD)</a:t>
            </a:r>
          </a:p>
          <a:p>
            <a:r>
              <a:rPr lang="en-US" dirty="0"/>
              <a:t>Foraging habitats</a:t>
            </a:r>
          </a:p>
          <a:p>
            <a:r>
              <a:rPr lang="en-US" dirty="0"/>
              <a:t>Feeding intensity</a:t>
            </a:r>
          </a:p>
          <a:p>
            <a:r>
              <a:rPr lang="en-US" dirty="0"/>
              <a:t>Salmon interactions</a:t>
            </a:r>
          </a:p>
          <a:p>
            <a:endParaRPr lang="en-US" dirty="0"/>
          </a:p>
          <a:p>
            <a:r>
              <a:rPr lang="en-US" dirty="0"/>
              <a:t>Very similar to Chapter 1 result layout w diff data (framed differently)</a:t>
            </a:r>
          </a:p>
        </p:txBody>
      </p:sp>
    </p:spTree>
    <p:extLst>
      <p:ext uri="{BB962C8B-B14F-4D97-AF65-F5344CB8AC3E}">
        <p14:creationId xmlns:p14="http://schemas.microsoft.com/office/powerpoint/2010/main" val="287948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3C451E-438E-7049-816F-0D553F6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401F21-2877-A041-8EA4-3DD9569E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Chapter 1 –  A difficult route: Juvenile pink and chum salmon diets</a:t>
            </a:r>
          </a:p>
          <a:p>
            <a:endParaRPr lang="en-US" dirty="0"/>
          </a:p>
          <a:p>
            <a:r>
              <a:rPr lang="en-US" dirty="0"/>
              <a:t>Chapter 2 – Coexistence over time: Juvenile pink and chum strategies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581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Zooplankton community succession</a:t>
            </a:r>
          </a:p>
          <a:p>
            <a:r>
              <a:rPr lang="en-US" dirty="0"/>
              <a:t>Johnstone Strait: Species prey choices diverge</a:t>
            </a:r>
          </a:p>
          <a:p>
            <a:r>
              <a:rPr lang="en-US" dirty="0"/>
              <a:t>Pink salmon: Foraging in the nearshore</a:t>
            </a:r>
          </a:p>
          <a:p>
            <a:r>
              <a:rPr lang="en-US" dirty="0"/>
              <a:t>Chum salmon: Gelatinous prey</a:t>
            </a:r>
          </a:p>
          <a:p>
            <a:endParaRPr lang="en-US" dirty="0"/>
          </a:p>
          <a:p>
            <a:r>
              <a:rPr lang="en-US" dirty="0"/>
              <a:t>Prey communities drive salmon interactions</a:t>
            </a:r>
          </a:p>
          <a:p>
            <a:r>
              <a:rPr lang="en-US" dirty="0"/>
              <a:t>Coexistence through prey specializations</a:t>
            </a:r>
          </a:p>
          <a:p>
            <a:r>
              <a:rPr lang="en-US" dirty="0"/>
              <a:t>Same school of fish, different habitats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439840-AC19-6D4D-97C9-7A0576FD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40" y="2830482"/>
            <a:ext cx="992547" cy="716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28E2EF-9E3D-9E43-802F-65CFB55D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86" y="2589418"/>
            <a:ext cx="3301793" cy="19160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3754D7-224B-B748-8CA5-46C61B32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40" y="3570890"/>
            <a:ext cx="1426346" cy="7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7225F4-8462-BA44-9FD6-9025322E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Chapter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88EC26-FAA2-E94F-BEE1-FCA94192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Discovery Islands: Dynamic ecology</a:t>
            </a:r>
          </a:p>
          <a:p>
            <a:r>
              <a:rPr lang="en-US"/>
              <a:t>Johnstone Strait: Foraging gradient</a:t>
            </a:r>
          </a:p>
          <a:p>
            <a:endParaRPr lang="en-US"/>
          </a:p>
          <a:p>
            <a:r>
              <a:rPr lang="en-US"/>
              <a:t>Pink salmon: Crustacean prey</a:t>
            </a:r>
          </a:p>
          <a:p>
            <a:r>
              <a:rPr lang="en-US"/>
              <a:t>Chum salmon: Gelatinous prey</a:t>
            </a:r>
          </a:p>
          <a:p>
            <a:endParaRPr lang="en-US"/>
          </a:p>
          <a:p>
            <a:r>
              <a:rPr lang="en-US"/>
              <a:t>Species coexistence</a:t>
            </a:r>
          </a:p>
          <a:p>
            <a:r>
              <a:rPr lang="en-US"/>
              <a:t>Adaptation to conditions</a:t>
            </a:r>
            <a:endParaRPr lang="en-US" dirty="0"/>
          </a:p>
        </p:txBody>
      </p:sp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xmlns="" id="{3977C12D-A475-7942-AB5A-380C385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97" y="4163047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8DBCC9-3926-3046-B89F-17477165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303729" y="4124163"/>
            <a:ext cx="632736" cy="1409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B88059BA-1378-7942-9EEC-39600348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69" y="5590754"/>
            <a:ext cx="1694228" cy="90212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4449E0E2-1FCA-DA47-B7F4-6B29AA8C1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4" y="0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4D1060-7463-4747-9E9A-ED0E6D7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96E951-9889-574E-B8CC-DF34204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Salmon life history</a:t>
            </a:r>
          </a:p>
          <a:p>
            <a:endParaRPr lang="en-US" dirty="0"/>
          </a:p>
          <a:p>
            <a:r>
              <a:rPr lang="en-US" dirty="0"/>
              <a:t>Marine survival</a:t>
            </a:r>
          </a:p>
          <a:p>
            <a:endParaRPr lang="en-US" dirty="0"/>
          </a:p>
          <a:p>
            <a:r>
              <a:rPr lang="en-US" dirty="0"/>
              <a:t>Competition</a:t>
            </a:r>
          </a:p>
          <a:p>
            <a:endParaRPr lang="en-US" dirty="0"/>
          </a:p>
          <a:p>
            <a:r>
              <a:rPr lang="en-US" dirty="0"/>
              <a:t>Prey switching</a:t>
            </a:r>
          </a:p>
          <a:p>
            <a:endParaRPr lang="en-US" dirty="0"/>
          </a:p>
          <a:p>
            <a:r>
              <a:rPr lang="en-US" dirty="0"/>
              <a:t>Coexistence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BD9BE0D1-3777-174A-8F42-01B4C534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39" y="1825625"/>
            <a:ext cx="7285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Salmon: Early migration</a:t>
            </a:r>
          </a:p>
          <a:p>
            <a:endParaRPr lang="en-US" dirty="0"/>
          </a:p>
          <a:p>
            <a:r>
              <a:rPr lang="en-US" dirty="0"/>
              <a:t>Discovery Islands: Complex archipelago</a:t>
            </a:r>
          </a:p>
          <a:p>
            <a:r>
              <a:rPr lang="en-US" dirty="0"/>
              <a:t>Johnstone Strait: “Trophic gauntlet”</a:t>
            </a:r>
          </a:p>
          <a:p>
            <a:r>
              <a:rPr lang="en-US" dirty="0"/>
              <a:t>Queen Charlotte Strait: Feeding refuge</a:t>
            </a:r>
          </a:p>
          <a:p>
            <a:endParaRPr lang="en-US" dirty="0"/>
          </a:p>
          <a:p>
            <a:r>
              <a:rPr lang="en-US" dirty="0"/>
              <a:t>Pink salmon: Foraging</a:t>
            </a:r>
          </a:p>
          <a:p>
            <a:r>
              <a:rPr lang="en-US" dirty="0"/>
              <a:t>Chum salmon: Foraging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5D6BC8-4E5F-F341-BFF1-A6712FE2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1 – A difficult route (Spatial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ethods</a:t>
            </a:r>
            <a:r>
              <a:rPr lang="en-US" dirty="0"/>
              <a:t> (sampling design comes first? Maybe even in prev.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B371EF-C0EC-AA40-B8AF-D281746E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0" y="0"/>
            <a:ext cx="96012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6571CF-DCDE-C140-85B0-0207C3B2D92A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006A5B-C7E7-194F-A601-AB9E1E2FDF6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Spatial – Methods: June 8-16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35E136-2EFA-B24F-8878-6E30633DCFCD}"/>
              </a:ext>
            </a:extLst>
          </p:cNvPr>
          <p:cNvSpPr txBox="1"/>
          <p:nvPr/>
        </p:nvSpPr>
        <p:spPr>
          <a:xfrm>
            <a:off x="471991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E38309-3956-4A43-883D-D7C8AABC4CD9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</p:spTree>
    <p:extLst>
      <p:ext uri="{BB962C8B-B14F-4D97-AF65-F5344CB8AC3E}">
        <p14:creationId xmlns:p14="http://schemas.microsoft.com/office/powerpoint/2010/main" val="33775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Juvenile salmon program field sampling</a:t>
            </a:r>
          </a:p>
        </p:txBody>
      </p:sp>
      <p:pic>
        <p:nvPicPr>
          <p:cNvPr id="10" name="Picture 10" descr="https://lh5.googleusercontent.com/MlWdKZb_mi1GxAEFuIk3J_jnV-TXn8BXIdQhY3h5BJO2Q9sybeldnwe-8URT1mIRuznH6O8c6hRjFe86tkEP7wQITO4dulPr01_x7bDgQvsGIqa2d7rSNSzD-Zp0-c4YCsRgdJjIo_L6R8pEWw">
            <a:extLst>
              <a:ext uri="{FF2B5EF4-FFF2-40B4-BE49-F238E27FC236}">
                <a16:creationId xmlns:a16="http://schemas.microsoft.com/office/drawing/2014/main" xmlns="" id="{E72FDAEF-4BF1-8140-9F97-2ABDBB1F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745"/>
            <a:ext cx="6096000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hape 174" descr="IMG_1587.JPG">
            <a:extLst>
              <a:ext uri="{FF2B5EF4-FFF2-40B4-BE49-F238E27FC236}">
                <a16:creationId xmlns:a16="http://schemas.microsoft.com/office/drawing/2014/main" xmlns="" id="{3ED0752A-09A5-4E48-A280-31DDE571D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8" t="17953" r="7798" b="25888"/>
          <a:stretch/>
        </p:blipFill>
        <p:spPr>
          <a:xfrm>
            <a:off x="7456749" y="2792747"/>
            <a:ext cx="4071234" cy="4065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5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Stomach content analysis (looking inside tummies!)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421F3C7-F4B1-924F-9142-DE2141D2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30345"/>
          <a:stretch/>
        </p:blipFill>
        <p:spPr>
          <a:xfrm rot="5400000">
            <a:off x="1096085" y="1942971"/>
            <a:ext cx="295133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9D08E70-CC4D-584D-883B-60C260B3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3457"/>
          <a:stretch/>
        </p:blipFill>
        <p:spPr>
          <a:xfrm rot="5400000">
            <a:off x="5067159" y="2963152"/>
            <a:ext cx="4114170" cy="3675527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xmlns="" id="{71D8417E-B79B-9A4F-9658-6C44AA9C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89" y="2741984"/>
            <a:ext cx="3087011" cy="41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</a:t>
            </a:r>
            <a:r>
              <a:rPr lang="en-US" dirty="0" smtClean="0"/>
              <a:t>data (paired w/fish)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574"/>
            <a:ext cx="5943600" cy="349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06" y="7203"/>
            <a:ext cx="5698793" cy="3353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3360574"/>
            <a:ext cx="5951220" cy="35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Zooplankton data – biomass and </a:t>
            </a:r>
            <a:r>
              <a:rPr lang="en-US" dirty="0" err="1"/>
              <a:t>zoop</a:t>
            </a:r>
            <a:r>
              <a:rPr lang="en-US" dirty="0"/>
              <a:t> comp. Still need J02 biomass…</a:t>
            </a:r>
          </a:p>
        </p:txBody>
      </p:sp>
    </p:spTree>
    <p:extLst>
      <p:ext uri="{BB962C8B-B14F-4D97-AF65-F5344CB8AC3E}">
        <p14:creationId xmlns:p14="http://schemas.microsoft.com/office/powerpoint/2010/main" val="25437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457</Words>
  <Application>Microsoft Macintosh PowerPoint</Application>
  <PresentationFormat>Widescreen</PresentationFormat>
  <Paragraphs>111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Coexistence and Adaptations: Juvenile Pink and Chum Salmon Feeding Behaviour in B.C.</vt:lpstr>
      <vt:lpstr>Outline</vt:lpstr>
      <vt:lpstr>Introduction Chapter</vt:lpstr>
      <vt:lpstr>Spatial Chapter – Introduction</vt:lpstr>
      <vt:lpstr> Chapter 1 – A difficult route (Spatial data)</vt:lpstr>
      <vt:lpstr>Spatial Chapter – Methods</vt:lpstr>
      <vt:lpstr>Spatial Chapter – Methods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Discussion</vt:lpstr>
      <vt:lpstr>Spatial Chapter – Discussion + Conclusion</vt:lpstr>
      <vt:lpstr>Temporal Chapter – Introduction</vt:lpstr>
      <vt:lpstr> Chapter 2 – Coexistence over time (Tempo</vt:lpstr>
      <vt:lpstr>Temporal Chapter – Results</vt:lpstr>
      <vt:lpstr>Temporal Chapter – Discussion + Conclusion</vt:lpstr>
      <vt:lpstr>Conclusion Chapter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and Adaptations:  Juvenile Pink and Chum Salmon</dc:title>
  <dc:creator>Vanessa Fladmark</dc:creator>
  <cp:lastModifiedBy>Vanessa Fladmark</cp:lastModifiedBy>
  <cp:revision>20</cp:revision>
  <dcterms:created xsi:type="dcterms:W3CDTF">2020-03-11T17:45:33Z</dcterms:created>
  <dcterms:modified xsi:type="dcterms:W3CDTF">2020-03-12T23:27:17Z</dcterms:modified>
</cp:coreProperties>
</file>